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</p:sldMasterIdLst>
  <p:notesMasterIdLst>
    <p:notesMasterId r:id="rId126"/>
  </p:notesMasterIdLst>
  <p:handoutMasterIdLst>
    <p:handoutMasterId r:id="rId127"/>
  </p:handoutMasterIdLst>
  <p:sldIdLst>
    <p:sldId id="831" r:id="rId6"/>
    <p:sldId id="625" r:id="rId7"/>
    <p:sldId id="852" r:id="rId8"/>
    <p:sldId id="853" r:id="rId9"/>
    <p:sldId id="613" r:id="rId10"/>
    <p:sldId id="560" r:id="rId11"/>
    <p:sldId id="835" r:id="rId12"/>
    <p:sldId id="854" r:id="rId13"/>
    <p:sldId id="615" r:id="rId14"/>
    <p:sldId id="855" r:id="rId15"/>
    <p:sldId id="465" r:id="rId16"/>
    <p:sldId id="844" r:id="rId17"/>
    <p:sldId id="466" r:id="rId18"/>
    <p:sldId id="525" r:id="rId19"/>
    <p:sldId id="526" r:id="rId20"/>
    <p:sldId id="529" r:id="rId21"/>
    <p:sldId id="856" r:id="rId22"/>
    <p:sldId id="857" r:id="rId23"/>
    <p:sldId id="845" r:id="rId24"/>
    <p:sldId id="861" r:id="rId25"/>
    <p:sldId id="593" r:id="rId26"/>
    <p:sldId id="847" r:id="rId27"/>
    <p:sldId id="862" r:id="rId28"/>
    <p:sldId id="833" r:id="rId29"/>
    <p:sldId id="863" r:id="rId30"/>
    <p:sldId id="865" r:id="rId31"/>
    <p:sldId id="866" r:id="rId32"/>
    <p:sldId id="836" r:id="rId33"/>
    <p:sldId id="837" r:id="rId34"/>
    <p:sldId id="616" r:id="rId35"/>
    <p:sldId id="838" r:id="rId36"/>
    <p:sldId id="839" r:id="rId37"/>
    <p:sldId id="618" r:id="rId38"/>
    <p:sldId id="840" r:id="rId39"/>
    <p:sldId id="867" r:id="rId40"/>
    <p:sldId id="868" r:id="rId41"/>
    <p:sldId id="869" r:id="rId42"/>
    <p:sldId id="870" r:id="rId43"/>
    <p:sldId id="871" r:id="rId44"/>
    <p:sldId id="872" r:id="rId45"/>
    <p:sldId id="841" r:id="rId46"/>
    <p:sldId id="842" r:id="rId47"/>
    <p:sldId id="843" r:id="rId48"/>
    <p:sldId id="860" r:id="rId49"/>
    <p:sldId id="347" r:id="rId50"/>
    <p:sldId id="875" r:id="rId51"/>
    <p:sldId id="413" r:id="rId52"/>
    <p:sldId id="415" r:id="rId53"/>
    <p:sldId id="414" r:id="rId54"/>
    <p:sldId id="418" r:id="rId55"/>
    <p:sldId id="416" r:id="rId56"/>
    <p:sldId id="419" r:id="rId57"/>
    <p:sldId id="430" r:id="rId58"/>
    <p:sldId id="874" r:id="rId59"/>
    <p:sldId id="422" r:id="rId60"/>
    <p:sldId id="427" r:id="rId61"/>
    <p:sldId id="428" r:id="rId62"/>
    <p:sldId id="429" r:id="rId63"/>
    <p:sldId id="424" r:id="rId64"/>
    <p:sldId id="432" r:id="rId65"/>
    <p:sldId id="433" r:id="rId66"/>
    <p:sldId id="436" r:id="rId67"/>
    <p:sldId id="435" r:id="rId68"/>
    <p:sldId id="876" r:id="rId69"/>
    <p:sldId id="434" r:id="rId70"/>
    <p:sldId id="437" r:id="rId71"/>
    <p:sldId id="438" r:id="rId72"/>
    <p:sldId id="440" r:id="rId73"/>
    <p:sldId id="439" r:id="rId74"/>
    <p:sldId id="441" r:id="rId75"/>
    <p:sldId id="442" r:id="rId76"/>
    <p:sldId id="443" r:id="rId77"/>
    <p:sldId id="444" r:id="rId78"/>
    <p:sldId id="452" r:id="rId79"/>
    <p:sldId id="447" r:id="rId80"/>
    <p:sldId id="448" r:id="rId81"/>
    <p:sldId id="446" r:id="rId82"/>
    <p:sldId id="449" r:id="rId83"/>
    <p:sldId id="451" r:id="rId84"/>
    <p:sldId id="877" r:id="rId85"/>
    <p:sldId id="420" r:id="rId86"/>
    <p:sldId id="421" r:id="rId87"/>
    <p:sldId id="455" r:id="rId88"/>
    <p:sldId id="417" r:id="rId89"/>
    <p:sldId id="450" r:id="rId90"/>
    <p:sldId id="458" r:id="rId91"/>
    <p:sldId id="873" r:id="rId92"/>
    <p:sldId id="629" r:id="rId93"/>
    <p:sldId id="848" r:id="rId94"/>
    <p:sldId id="592" r:id="rId95"/>
    <p:sldId id="612" r:id="rId96"/>
    <p:sldId id="594" r:id="rId97"/>
    <p:sldId id="849" r:id="rId98"/>
    <p:sldId id="597" r:id="rId99"/>
    <p:sldId id="850" r:id="rId100"/>
    <p:sldId id="606" r:id="rId101"/>
    <p:sldId id="620" r:id="rId102"/>
    <p:sldId id="622" r:id="rId103"/>
    <p:sldId id="623" r:id="rId104"/>
    <p:sldId id="604" r:id="rId105"/>
    <p:sldId id="605" r:id="rId106"/>
    <p:sldId id="864" r:id="rId107"/>
    <p:sldId id="834" r:id="rId108"/>
    <p:sldId id="462" r:id="rId109"/>
    <p:sldId id="555" r:id="rId110"/>
    <p:sldId id="556" r:id="rId111"/>
    <p:sldId id="557" r:id="rId112"/>
    <p:sldId id="558" r:id="rId113"/>
    <p:sldId id="559" r:id="rId114"/>
    <p:sldId id="431" r:id="rId115"/>
    <p:sldId id="859" r:id="rId116"/>
    <p:sldId id="463" r:id="rId117"/>
    <p:sldId id="832" r:id="rId118"/>
    <p:sldId id="468" r:id="rId119"/>
    <p:sldId id="445" r:id="rId120"/>
    <p:sldId id="470" r:id="rId121"/>
    <p:sldId id="846" r:id="rId122"/>
    <p:sldId id="878" r:id="rId123"/>
    <p:sldId id="879" r:id="rId124"/>
    <p:sldId id="617" r:id="rId1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86240"/>
  </p:normalViewPr>
  <p:slideViewPr>
    <p:cSldViewPr snapToGrid="0">
      <p:cViewPr varScale="1">
        <p:scale>
          <a:sx n="175" d="100"/>
          <a:sy n="175" d="100"/>
        </p:scale>
        <p:origin x="176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6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Clip" r:id="rId3" imgW="0" imgH="0" progId="">
                  <p:embed/>
                </p:oleObj>
              </mc:Choice>
              <mc:Fallback>
                <p:oleObj name="Clip" r:id="rId3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Overview; Parallel/Distributed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042" y="874628"/>
            <a:ext cx="5685500" cy="293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3810000"/>
            <a:ext cx="485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400" dirty="0">
                <a:latin typeface="Helvetica" charset="0"/>
              </a:rPr>
              <a:t>Typically through “hashing”</a:t>
            </a: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4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4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A data item (file, relation, relation fragment, object, tuple) is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400" dirty="0">
                <a:latin typeface="Helvetica" charset="0"/>
              </a:rPr>
              <a:t> if it is stored redundantly in two or more sites</a:t>
            </a:r>
            <a:endParaRPr lang="en-US" sz="900" dirty="0">
              <a:latin typeface="Helvetica" charset="0"/>
            </a:endParaRP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4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4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4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5876349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4915685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3955021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3955021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4869678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586546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155127"/>
            <a:ext cx="2748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(</a:t>
            </a:r>
            <a:r>
              <a:rPr lang="en-US" sz="4400" dirty="0" err="1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Cntd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7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EF16C-8C72-7348-A56F-3A07FFB7D72B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E7474-EC0E-4C4E-B8BD-6679062DED2C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29454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504334"/>
            <a:ext cx="8534399" cy="4820265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OLTP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dirty="0">
                <a:latin typeface="Calibri" charset="0"/>
              </a:rPr>
              <a:t>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67" y="1625601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09029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457200" y="338552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457200" y="439268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E48CD-C69E-064C-9471-601A17676F56}"/>
              </a:ext>
            </a:extLst>
          </p:cNvPr>
          <p:cNvSpPr txBox="1"/>
          <p:nvPr/>
        </p:nvSpPr>
        <p:spPr>
          <a:xfrm>
            <a:off x="1981200" y="3276600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E5219-2FCF-9F42-A031-FACBEEA2F6DC}"/>
              </a:ext>
            </a:extLst>
          </p:cNvPr>
          <p:cNvSpPr txBox="1"/>
          <p:nvPr/>
        </p:nvSpPr>
        <p:spPr>
          <a:xfrm>
            <a:off x="1998133" y="4390565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pic>
        <p:nvPicPr>
          <p:cNvPr id="3074" name="Picture 2" descr="Frustrated Blank Template - Imgflip">
            <a:extLst>
              <a:ext uri="{FF2B5EF4-FFF2-40B4-BE49-F238E27FC236}">
                <a16:creationId xmlns:a16="http://schemas.microsoft.com/office/drawing/2014/main" id="{988C9CA0-9884-404E-8D05-17D53FB6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31" y="3385529"/>
            <a:ext cx="2691538" cy="178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74719</TotalTime>
  <Words>14297</Words>
  <Application>Microsoft Macintosh PowerPoint</Application>
  <PresentationFormat>On-screen Show (4:3)</PresentationFormat>
  <Paragraphs>1774</Paragraphs>
  <Slides>120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9" baseType="lpstr">
      <vt:lpstr>Arial</vt:lpstr>
      <vt:lpstr>Calibri</vt:lpstr>
      <vt:lpstr>Helvetica</vt:lpstr>
      <vt:lpstr>Helvetica Neue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Clip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CMSC424: Database Design  Module: NoSQL; Big Data Systems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Two Primary Use Cases</vt:lpstr>
      <vt:lpstr>Examples of Systems</vt:lpstr>
      <vt:lpstr>What We Will Cover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MongoDB: History 1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543</cp:revision>
  <cp:lastPrinted>1999-06-28T19:27:31Z</cp:lastPrinted>
  <dcterms:created xsi:type="dcterms:W3CDTF">2012-05-08T13:56:29Z</dcterms:created>
  <dcterms:modified xsi:type="dcterms:W3CDTF">2021-11-15T22:55:48Z</dcterms:modified>
</cp:coreProperties>
</file>